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1"/>
    <p:restoredTop sz="94694"/>
  </p:normalViewPr>
  <p:slideViewPr>
    <p:cSldViewPr snapToGrid="0"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158952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14837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566875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73886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380450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294688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031635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235271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122562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66847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986492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13000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64499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51222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991879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633288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931596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41994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932485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69264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55464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552138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15907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744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 spd="med" advClick="0" advTm="4000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 spd="med" advClick="0" advTm="4000"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 spd="med" advClick="0" advTm="4000"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 spd="med" advClick="0" advTm="4000"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 spd="med" advClick="0" advTm="4000"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 spd="med" advClick="0" advTm="4000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 spd="med" advClick="0" advTm="4000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 spd="med" advClick="0" advTm="4000"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 spd="med" advClick="0" advTm="4000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 spd="med" advClick="0" advTm="4000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 spd="med" advClick="0" advTm="4000"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 advClick="0" advTm="4000">
    <p:split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128587" y="1905000"/>
            <a:ext cx="88851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n-US" sz="4800" b="0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Ex</a:t>
            </a:r>
            <a:r>
              <a:rPr lang="en-US" sz="4800" dirty="0">
                <a:solidFill>
                  <a:srgbClr val="FF0000"/>
                </a:solidFill>
              </a:rPr>
              <a:t>periences while quarantining Casa San José </a:t>
            </a:r>
          </a:p>
          <a:p>
            <a:pPr lvl="0" algn="ctr">
              <a:buClr>
                <a:srgbClr val="C00000"/>
              </a:buClr>
              <a:buSzPts val="4800"/>
            </a:pPr>
            <a:r>
              <a:rPr lang="en-US" sz="4800" b="0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2020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4000">
    <p:spli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0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/>
        </p:nvSpPr>
        <p:spPr>
          <a:xfrm>
            <a:off x="557049" y="9293"/>
            <a:ext cx="822810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s-BO" sz="48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Still having fun</a:t>
            </a:r>
          </a:p>
          <a:p>
            <a:pPr lvl="0" algn="ctr">
              <a:buClr>
                <a:srgbClr val="C00000"/>
              </a:buClr>
              <a:buSzPts val="4800"/>
            </a:pPr>
            <a:r>
              <a:rPr lang="es-BO" sz="4800" dirty="0">
                <a:solidFill>
                  <a:srgbClr val="C00000"/>
                </a:solidFill>
                <a:latin typeface="Comic Sans MS"/>
                <a:sym typeface="Comic Sans MS"/>
              </a:rPr>
              <a:t>even during the pandemic</a:t>
            </a:r>
            <a:endParaRPr lang="es-BO" sz="4800" dirty="0"/>
          </a:p>
        </p:txBody>
      </p:sp>
      <p:pic>
        <p:nvPicPr>
          <p:cNvPr id="179" name="Google Shape;179;p22"/>
          <p:cNvPicPr preferRelativeResize="0"/>
          <p:nvPr/>
        </p:nvPicPr>
        <p:blipFill rotWithShape="1">
          <a:blip r:embed="rId4">
            <a:alphaModFix/>
          </a:blip>
          <a:srcRect l="16527"/>
          <a:stretch/>
        </p:blipFill>
        <p:spPr>
          <a:xfrm>
            <a:off x="107504" y="1954665"/>
            <a:ext cx="4293900" cy="30585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180" name="Google Shape;18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9952" y="3289504"/>
            <a:ext cx="4645200" cy="34839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182" name="Google Shape;182;p22"/>
          <p:cNvSpPr/>
          <p:nvPr/>
        </p:nvSpPr>
        <p:spPr>
          <a:xfrm flipH="1">
            <a:off x="3949724" y="3846512"/>
            <a:ext cx="1957299" cy="981520"/>
          </a:xfrm>
          <a:prstGeom prst="cloudCallout">
            <a:avLst>
              <a:gd name="adj1" fmla="val -5701"/>
              <a:gd name="adj2" fmla="val 11647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Will we play again tomorrow</a:t>
            </a:r>
            <a:r>
              <a:rPr lang="en-US" sz="12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</p:txBody>
      </p:sp>
      <p:sp>
        <p:nvSpPr>
          <p:cNvPr id="183" name="Google Shape;183;p22"/>
          <p:cNvSpPr/>
          <p:nvPr/>
        </p:nvSpPr>
        <p:spPr>
          <a:xfrm>
            <a:off x="250825" y="1433512"/>
            <a:ext cx="1787400" cy="649200"/>
          </a:xfrm>
          <a:prstGeom prst="cloudCallout">
            <a:avLst>
              <a:gd name="adj1" fmla="val 12514"/>
              <a:gd name="adj2" fmla="val 35844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liked doing the activity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3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1423987" y="188912"/>
            <a:ext cx="62943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s-BO" sz="48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More fun…</a:t>
            </a:r>
            <a:endParaRPr lang="es-BO" sz="4800" dirty="0"/>
          </a:p>
        </p:txBody>
      </p:sp>
      <p:pic>
        <p:nvPicPr>
          <p:cNvPr id="190" name="Google Shape;19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677" y="1758223"/>
            <a:ext cx="4168200" cy="3126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191" name="Google Shape;191;p23"/>
          <p:cNvSpPr/>
          <p:nvPr/>
        </p:nvSpPr>
        <p:spPr>
          <a:xfrm>
            <a:off x="755650" y="1341437"/>
            <a:ext cx="2087700" cy="1150800"/>
          </a:xfrm>
          <a:prstGeom prst="cloudCallout">
            <a:avLst>
              <a:gd name="adj1" fmla="val 8163"/>
              <a:gd name="adj2" fmla="val 31053"/>
            </a:avLst>
          </a:prstGeom>
          <a:solidFill>
            <a:schemeClr val="lt1"/>
          </a:solidFill>
          <a:ln w="25400" cap="flat" cmpd="sng">
            <a:solidFill>
              <a:srgbClr val="E46C0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Preparing the ground, </a:t>
            </a: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hehehe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!!!</a:t>
            </a:r>
            <a:endParaRPr dirty="0"/>
          </a:p>
        </p:txBody>
      </p:sp>
      <p:pic>
        <p:nvPicPr>
          <p:cNvPr id="192" name="Google Shape;19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7944" y="3094721"/>
            <a:ext cx="4772700" cy="3579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193" name="Google Shape;193;p23"/>
          <p:cNvSpPr/>
          <p:nvPr/>
        </p:nvSpPr>
        <p:spPr>
          <a:xfrm>
            <a:off x="3527424" y="3094036"/>
            <a:ext cx="2059559" cy="1112203"/>
          </a:xfrm>
          <a:prstGeom prst="cloudCallout">
            <a:avLst>
              <a:gd name="adj1" fmla="val 20034"/>
              <a:gd name="adj2" fmla="val 29530"/>
            </a:avLst>
          </a:prstGeom>
          <a:solidFill>
            <a:schemeClr val="lt1"/>
          </a:solidFill>
          <a:ln w="25400" cap="flat" cmpd="sng">
            <a:solidFill>
              <a:srgbClr val="E46C0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like gardening</a:t>
            </a:r>
            <a:r>
              <a:rPr lang="en-US" sz="12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….</a:t>
            </a:r>
            <a:endParaRPr dirty="0"/>
          </a:p>
        </p:txBody>
      </p:sp>
      <p:sp>
        <p:nvSpPr>
          <p:cNvPr id="194" name="Google Shape;194;p23"/>
          <p:cNvSpPr/>
          <p:nvPr/>
        </p:nvSpPr>
        <p:spPr>
          <a:xfrm>
            <a:off x="6832100" y="3208312"/>
            <a:ext cx="1521307" cy="613880"/>
          </a:xfrm>
          <a:prstGeom prst="cloudCallout">
            <a:avLst>
              <a:gd name="adj1" fmla="val 12247"/>
              <a:gd name="adj2" fmla="val 35079"/>
            </a:avLst>
          </a:prstGeom>
          <a:solidFill>
            <a:schemeClr val="lt1"/>
          </a:solidFill>
          <a:ln w="25400" cap="flat" cmpd="sng">
            <a:solidFill>
              <a:srgbClr val="E46C0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200"/>
            </a:pPr>
            <a:r>
              <a:rPr lang="en-GB" dirty="0"/>
              <a:t>I'm cold</a:t>
            </a:r>
            <a:r>
              <a:rPr lang="en-US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….</a:t>
            </a:r>
            <a:endParaRPr dirty="0"/>
          </a:p>
        </p:txBody>
      </p:sp>
      <p:sp>
        <p:nvSpPr>
          <p:cNvPr id="195" name="Google Shape;195;p23"/>
          <p:cNvSpPr/>
          <p:nvPr/>
        </p:nvSpPr>
        <p:spPr>
          <a:xfrm>
            <a:off x="5651500" y="3548062"/>
            <a:ext cx="1133348" cy="502730"/>
          </a:xfrm>
          <a:prstGeom prst="wedgeEllipseCallout">
            <a:avLst>
              <a:gd name="adj1" fmla="val 17137"/>
              <a:gd name="adj2" fmla="val 35530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 much fun!!!!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65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1423987" y="188912"/>
            <a:ext cx="62943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n-US" sz="48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more fun…</a:t>
            </a:r>
            <a:endParaRPr lang="es-BO" sz="4800" dirty="0"/>
          </a:p>
        </p:txBody>
      </p:sp>
      <p:pic>
        <p:nvPicPr>
          <p:cNvPr id="202" name="Google Shape;20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8104" y="2636912"/>
            <a:ext cx="3021900" cy="40290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552" y="1844824"/>
            <a:ext cx="4572000" cy="34290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204" name="Google Shape;204;p24"/>
          <p:cNvSpPr/>
          <p:nvPr/>
        </p:nvSpPr>
        <p:spPr>
          <a:xfrm>
            <a:off x="2555874" y="1989136"/>
            <a:ext cx="1915541" cy="647775"/>
          </a:xfrm>
          <a:prstGeom prst="cloudCallout">
            <a:avLst>
              <a:gd name="adj1" fmla="val 9292"/>
              <a:gd name="adj2" fmla="val 31424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Preparing the palm trees</a:t>
            </a:r>
            <a:r>
              <a:rPr lang="en-US" sz="12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……</a:t>
            </a:r>
            <a:endParaRPr dirty="0"/>
          </a:p>
        </p:txBody>
      </p:sp>
      <p:sp>
        <p:nvSpPr>
          <p:cNvPr id="205" name="Google Shape;205;p24"/>
          <p:cNvSpPr/>
          <p:nvPr/>
        </p:nvSpPr>
        <p:spPr>
          <a:xfrm>
            <a:off x="6516686" y="2644774"/>
            <a:ext cx="2013317" cy="711073"/>
          </a:xfrm>
          <a:prstGeom prst="cloudCallout">
            <a:avLst>
              <a:gd name="adj1" fmla="val 9292"/>
              <a:gd name="adj2" fmla="val 39736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Finally finished…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5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 txBox="1"/>
          <p:nvPr/>
        </p:nvSpPr>
        <p:spPr>
          <a:xfrm>
            <a:off x="1423987" y="188912"/>
            <a:ext cx="62943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s-BO" sz="48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Catechesis</a:t>
            </a:r>
            <a:endParaRPr lang="es-BO" sz="4800" dirty="0"/>
          </a:p>
        </p:txBody>
      </p:sp>
      <p:pic>
        <p:nvPicPr>
          <p:cNvPr id="212" name="Google Shape;21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2102513"/>
            <a:ext cx="4444500" cy="25089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213" name="Google Shape;21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4168" y="3429000"/>
            <a:ext cx="3962700" cy="29721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214" name="Google Shape;214;p25"/>
          <p:cNvSpPr/>
          <p:nvPr/>
        </p:nvSpPr>
        <p:spPr>
          <a:xfrm>
            <a:off x="755650" y="1851024"/>
            <a:ext cx="2078990" cy="691007"/>
          </a:xfrm>
          <a:prstGeom prst="cloudCallout">
            <a:avLst>
              <a:gd name="adj1" fmla="val 9625"/>
              <a:gd name="adj2" fmla="val 36174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dirty="0">
                <a:latin typeface="Calibri"/>
                <a:cs typeface="Calibri"/>
                <a:sym typeface="Calibri"/>
              </a:rPr>
              <a:t>Live stations of the Cross</a:t>
            </a:r>
            <a:endParaRPr dirty="0"/>
          </a:p>
        </p:txBody>
      </p:sp>
      <p:sp>
        <p:nvSpPr>
          <p:cNvPr id="215" name="Google Shape;215;p25"/>
          <p:cNvSpPr/>
          <p:nvPr/>
        </p:nvSpPr>
        <p:spPr>
          <a:xfrm>
            <a:off x="5651499" y="2542031"/>
            <a:ext cx="1948895" cy="1066219"/>
          </a:xfrm>
          <a:prstGeom prst="cloudCallout">
            <a:avLst>
              <a:gd name="adj1" fmla="val 11952"/>
              <a:gd name="adj2" fmla="val 52798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200"/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Lord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Jesus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suffered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 advClick="0" advTm="4000">
    <p:spli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6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6"/>
          <p:cNvSpPr txBox="1"/>
          <p:nvPr/>
        </p:nvSpPr>
        <p:spPr>
          <a:xfrm>
            <a:off x="1024594" y="324216"/>
            <a:ext cx="68896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s-BO" sz="48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Oh, and some more fun</a:t>
            </a:r>
            <a:endParaRPr lang="es-BO" sz="4800" dirty="0"/>
          </a:p>
        </p:txBody>
      </p:sp>
      <p:pic>
        <p:nvPicPr>
          <p:cNvPr id="222" name="Google Shape;22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1758300"/>
            <a:ext cx="4416900" cy="33129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223" name="Google Shape;22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1800" y="2133600"/>
            <a:ext cx="3456300" cy="46086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224" name="Google Shape;224;p26"/>
          <p:cNvSpPr/>
          <p:nvPr/>
        </p:nvSpPr>
        <p:spPr>
          <a:xfrm>
            <a:off x="3371849" y="1479388"/>
            <a:ext cx="2099951" cy="1007780"/>
          </a:xfrm>
          <a:prstGeom prst="cloudCallout">
            <a:avLst>
              <a:gd name="adj1" fmla="val 16137"/>
              <a:gd name="adj2" fmla="val 43281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 one is too high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. I wish I were taller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/>
          </a:p>
        </p:txBody>
      </p:sp>
      <p:sp>
        <p:nvSpPr>
          <p:cNvPr id="225" name="Google Shape;225;p26"/>
          <p:cNvSpPr/>
          <p:nvPr/>
        </p:nvSpPr>
        <p:spPr>
          <a:xfrm>
            <a:off x="6306207" y="3069021"/>
            <a:ext cx="2837793" cy="1360695"/>
          </a:xfrm>
          <a:prstGeom prst="cloudCallout">
            <a:avLst>
              <a:gd name="adj1" fmla="val 6277"/>
              <a:gd name="adj2" fmla="val 27681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400"/>
            </a:pPr>
            <a:r>
              <a:rPr lang="en-GB" dirty="0"/>
              <a:t/>
            </a:r>
            <a:br>
              <a:rPr lang="en-GB" dirty="0"/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We are tired, but now let’s go to eat these yummy  oranges </a:t>
            </a:r>
            <a:r>
              <a:rPr lang="en-US" sz="1400" b="0" i="0" u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…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6" name="Google Shape;226;p26"/>
          <p:cNvSpPr/>
          <p:nvPr/>
        </p:nvSpPr>
        <p:spPr>
          <a:xfrm>
            <a:off x="215900" y="2133600"/>
            <a:ext cx="971700" cy="431700"/>
          </a:xfrm>
          <a:prstGeom prst="cloudCallout">
            <a:avLst>
              <a:gd name="adj1" fmla="val 16137"/>
              <a:gd name="adj2" fmla="val 33320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Uuff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7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0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 txBox="1"/>
          <p:nvPr/>
        </p:nvSpPr>
        <p:spPr>
          <a:xfrm>
            <a:off x="1423987" y="188912"/>
            <a:ext cx="62943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s-BO" sz="4800" dirty="0">
                <a:solidFill>
                  <a:srgbClr val="C00000"/>
                </a:solidFill>
                <a:latin typeface="Comic Sans MS"/>
                <a:sym typeface="Comic Sans MS"/>
              </a:rPr>
              <a:t>… and more fun</a:t>
            </a:r>
            <a:endParaRPr lang="es-BO" sz="4800" dirty="0"/>
          </a:p>
        </p:txBody>
      </p:sp>
      <p:pic>
        <p:nvPicPr>
          <p:cNvPr id="233" name="Google Shape;233;p27"/>
          <p:cNvPicPr preferRelativeResize="0"/>
          <p:nvPr/>
        </p:nvPicPr>
        <p:blipFill rotWithShape="1">
          <a:blip r:embed="rId4">
            <a:alphaModFix/>
          </a:blip>
          <a:srcRect t="16385" b="6179"/>
          <a:stretch/>
        </p:blipFill>
        <p:spPr>
          <a:xfrm>
            <a:off x="323528" y="1773432"/>
            <a:ext cx="3489000" cy="3887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234" name="Google Shape;234;p27"/>
          <p:cNvPicPr preferRelativeResize="0"/>
          <p:nvPr/>
        </p:nvPicPr>
        <p:blipFill rotWithShape="1">
          <a:blip r:embed="rId5">
            <a:alphaModFix/>
          </a:blip>
          <a:srcRect l="14273" r="9922"/>
          <a:stretch/>
        </p:blipFill>
        <p:spPr>
          <a:xfrm>
            <a:off x="3995936" y="3068960"/>
            <a:ext cx="4177500" cy="36522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235" name="Google Shape;235;p27"/>
          <p:cNvSpPr/>
          <p:nvPr/>
        </p:nvSpPr>
        <p:spPr>
          <a:xfrm>
            <a:off x="912478" y="917985"/>
            <a:ext cx="1994503" cy="855447"/>
          </a:xfrm>
          <a:prstGeom prst="cloudCallout">
            <a:avLst>
              <a:gd name="adj1" fmla="val 15234"/>
              <a:gd name="adj2" fmla="val 31509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let’s go paint.. Yeah!</a:t>
            </a:r>
            <a:endParaRPr dirty="0"/>
          </a:p>
        </p:txBody>
      </p:sp>
      <p:sp>
        <p:nvSpPr>
          <p:cNvPr id="236" name="Google Shape;236;p27"/>
          <p:cNvSpPr/>
          <p:nvPr/>
        </p:nvSpPr>
        <p:spPr>
          <a:xfrm>
            <a:off x="6372224" y="2354317"/>
            <a:ext cx="2225237" cy="916573"/>
          </a:xfrm>
          <a:prstGeom prst="cloudCallout">
            <a:avLst>
              <a:gd name="adj1" fmla="val 1140"/>
              <a:gd name="adj2" fmla="val 44640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Tomas now has a warm house to sleep in!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8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8"/>
          <p:cNvSpPr txBox="1"/>
          <p:nvPr/>
        </p:nvSpPr>
        <p:spPr>
          <a:xfrm>
            <a:off x="1423987" y="188912"/>
            <a:ext cx="62943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s-BO" sz="48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Still more fun…</a:t>
            </a:r>
            <a:endParaRPr lang="es-BO" sz="4800" dirty="0"/>
          </a:p>
        </p:txBody>
      </p:sp>
      <p:pic>
        <p:nvPicPr>
          <p:cNvPr id="243" name="Google Shape;24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1628799"/>
            <a:ext cx="3888300" cy="2916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244" name="Google Shape;24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1540" y="3184523"/>
            <a:ext cx="4454400" cy="33408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245" name="Google Shape;245;p28"/>
          <p:cNvSpPr/>
          <p:nvPr/>
        </p:nvSpPr>
        <p:spPr>
          <a:xfrm>
            <a:off x="189188" y="977188"/>
            <a:ext cx="2984936" cy="970536"/>
          </a:xfrm>
          <a:prstGeom prst="cloudCallout">
            <a:avLst>
              <a:gd name="adj1" fmla="val 7464"/>
              <a:gd name="adj2" fmla="val 30604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 chicken is mine, and I’m </a:t>
            </a:r>
            <a:r>
              <a:rPr lang="en-US" sz="1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gonna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e it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 </a:t>
            </a:r>
            <a:endParaRPr dirty="0"/>
          </a:p>
        </p:txBody>
      </p:sp>
      <p:sp>
        <p:nvSpPr>
          <p:cNvPr id="246" name="Google Shape;246;p28"/>
          <p:cNvSpPr/>
          <p:nvPr/>
        </p:nvSpPr>
        <p:spPr>
          <a:xfrm>
            <a:off x="7104992" y="3289738"/>
            <a:ext cx="1859657" cy="945378"/>
          </a:xfrm>
          <a:prstGeom prst="cloudCallout">
            <a:avLst>
              <a:gd name="adj1" fmla="val 7179"/>
              <a:gd name="adj2" fmla="val 42376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DEMI. That’s The name of the chicken 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9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9"/>
          <p:cNvSpPr txBox="1"/>
          <p:nvPr/>
        </p:nvSpPr>
        <p:spPr>
          <a:xfrm>
            <a:off x="971686" y="188912"/>
            <a:ext cx="76573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s-BO" sz="48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Learning while having fun</a:t>
            </a:r>
            <a:endParaRPr lang="es-BO" sz="4800" dirty="0"/>
          </a:p>
        </p:txBody>
      </p:sp>
      <p:pic>
        <p:nvPicPr>
          <p:cNvPr id="253" name="Google Shape;25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68" y="1745188"/>
            <a:ext cx="3531000" cy="47082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254" name="Google Shape;25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6714" y="1743553"/>
            <a:ext cx="3675600" cy="49008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255" name="Google Shape;255;p29"/>
          <p:cNvSpPr/>
          <p:nvPr/>
        </p:nvSpPr>
        <p:spPr>
          <a:xfrm>
            <a:off x="6308725" y="1743075"/>
            <a:ext cx="2511300" cy="662100"/>
          </a:xfrm>
          <a:prstGeom prst="cloudCallout">
            <a:avLst>
              <a:gd name="adj1" fmla="val 7464"/>
              <a:gd name="adj2" fmla="val 30604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hat matches the glove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… Nice.</a:t>
            </a:r>
            <a:endParaRPr dirty="0"/>
          </a:p>
        </p:txBody>
      </p:sp>
      <p:sp>
        <p:nvSpPr>
          <p:cNvPr id="256" name="Google Shape;256;p29"/>
          <p:cNvSpPr/>
          <p:nvPr/>
        </p:nvSpPr>
        <p:spPr>
          <a:xfrm>
            <a:off x="166687" y="969962"/>
            <a:ext cx="2513100" cy="660300"/>
          </a:xfrm>
          <a:prstGeom prst="cloudCallout">
            <a:avLst>
              <a:gd name="adj1" fmla="val 14842"/>
              <a:gd name="adj2" fmla="val 31983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learned how to knit!!!!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0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0"/>
          <p:cNvSpPr txBox="1"/>
          <p:nvPr/>
        </p:nvSpPr>
        <p:spPr>
          <a:xfrm>
            <a:off x="1423987" y="188912"/>
            <a:ext cx="62943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s-BO" sz="48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Still having fun…</a:t>
            </a:r>
            <a:endParaRPr lang="es-BO" sz="4800" dirty="0"/>
          </a:p>
        </p:txBody>
      </p:sp>
      <p:pic>
        <p:nvPicPr>
          <p:cNvPr id="263" name="Google Shape;26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849" y="1737696"/>
            <a:ext cx="4350300" cy="32628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264" name="Google Shape;26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9992" y="3140968"/>
            <a:ext cx="4512600" cy="3384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265" name="Google Shape;265;p30"/>
          <p:cNvSpPr/>
          <p:nvPr/>
        </p:nvSpPr>
        <p:spPr>
          <a:xfrm>
            <a:off x="4716462" y="2291255"/>
            <a:ext cx="1936586" cy="934582"/>
          </a:xfrm>
          <a:prstGeom prst="cloudCallout">
            <a:avLst>
              <a:gd name="adj1" fmla="val 7428"/>
              <a:gd name="adj2" fmla="val 31867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Hope nobody recognizes me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1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1"/>
          <p:cNvSpPr txBox="1"/>
          <p:nvPr/>
        </p:nvSpPr>
        <p:spPr>
          <a:xfrm>
            <a:off x="1423987" y="188912"/>
            <a:ext cx="62943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s-BO" sz="48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celebrating…</a:t>
            </a:r>
            <a:endParaRPr lang="es-BO" sz="4800" dirty="0"/>
          </a:p>
        </p:txBody>
      </p:sp>
      <p:pic>
        <p:nvPicPr>
          <p:cNvPr id="272" name="Google Shape;27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756" y="1848354"/>
            <a:ext cx="4090200" cy="2300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273" name="Google Shape;27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7944" y="3429000"/>
            <a:ext cx="4508100" cy="28239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</p:spTree>
  </p:cSld>
  <p:clrMapOvr>
    <a:masterClrMapping/>
  </p:clrMapOvr>
  <p:transition spd="med" advClick="0" advTm="4000">
    <p:spli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0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1109662" y="333375"/>
            <a:ext cx="69231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s-BO" sz="4800" dirty="0">
                <a:solidFill>
                  <a:srgbClr val="FF0000"/>
                </a:solidFill>
              </a:rPr>
              <a:t>We start our Quarantine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4">
            <a:alphaModFix/>
          </a:blip>
          <a:srcRect b="23780"/>
          <a:stretch/>
        </p:blipFill>
        <p:spPr>
          <a:xfrm>
            <a:off x="3268717" y="3362031"/>
            <a:ext cx="5508000" cy="31485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283" y="1242130"/>
            <a:ext cx="4392600" cy="2880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100" name="Google Shape;100;p14"/>
          <p:cNvSpPr/>
          <p:nvPr/>
        </p:nvSpPr>
        <p:spPr>
          <a:xfrm>
            <a:off x="4190069" y="4408190"/>
            <a:ext cx="1384618" cy="622682"/>
          </a:xfrm>
          <a:prstGeom prst="cloudCallout">
            <a:avLst>
              <a:gd name="adj1" fmla="val 5567"/>
              <a:gd name="adj2" fmla="val 28673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He’s not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moving!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5761868" y="4621720"/>
            <a:ext cx="1060500" cy="471600"/>
          </a:xfrm>
          <a:prstGeom prst="wedgeEllipseCallout">
            <a:avLst>
              <a:gd name="adj1" fmla="val 6300"/>
              <a:gd name="adj2" fmla="val 24300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Hurry, Harry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2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2"/>
          <p:cNvSpPr txBox="1"/>
          <p:nvPr/>
        </p:nvSpPr>
        <p:spPr>
          <a:xfrm>
            <a:off x="178677" y="260350"/>
            <a:ext cx="896532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omic Sans MS"/>
              <a:buNone/>
            </a:pPr>
            <a:r>
              <a:rPr lang="en-US" sz="4000" b="0" i="0" u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Also some relaxation activities </a:t>
            </a:r>
            <a:endParaRPr sz="1100" dirty="0"/>
          </a:p>
        </p:txBody>
      </p:sp>
      <p:pic>
        <p:nvPicPr>
          <p:cNvPr id="280" name="Google Shape;28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728" y="1810408"/>
            <a:ext cx="4175400" cy="3131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281" name="Google Shape;28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31972" y="3429000"/>
            <a:ext cx="4446300" cy="33348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282" name="Google Shape;282;p32"/>
          <p:cNvSpPr/>
          <p:nvPr/>
        </p:nvSpPr>
        <p:spPr>
          <a:xfrm>
            <a:off x="2039651" y="1228546"/>
            <a:ext cx="2531555" cy="992632"/>
          </a:xfrm>
          <a:prstGeom prst="cloudCallout">
            <a:avLst>
              <a:gd name="adj1" fmla="val 5197"/>
              <a:gd name="adj2" fmla="val 26987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Wait, we´re going to dance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….??</a:t>
            </a:r>
            <a:endParaRPr dirty="0"/>
          </a:p>
        </p:txBody>
      </p:sp>
      <p:sp>
        <p:nvSpPr>
          <p:cNvPr id="283" name="Google Shape;283;p32"/>
          <p:cNvSpPr/>
          <p:nvPr/>
        </p:nvSpPr>
        <p:spPr>
          <a:xfrm>
            <a:off x="5491818" y="3429000"/>
            <a:ext cx="1970527" cy="741755"/>
          </a:xfrm>
          <a:prstGeom prst="cloudCallout">
            <a:avLst>
              <a:gd name="adj1" fmla="val 7464"/>
              <a:gd name="adj2" fmla="val 30604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Teacher, I hurt my finger…</a:t>
            </a:r>
            <a:endParaRPr dirty="0"/>
          </a:p>
        </p:txBody>
      </p:sp>
      <p:sp>
        <p:nvSpPr>
          <p:cNvPr id="284" name="Google Shape;284;p32"/>
          <p:cNvSpPr/>
          <p:nvPr/>
        </p:nvSpPr>
        <p:spPr>
          <a:xfrm>
            <a:off x="7914290" y="4256690"/>
            <a:ext cx="1229709" cy="1028541"/>
          </a:xfrm>
          <a:prstGeom prst="wedgeEllipseCallout">
            <a:avLst>
              <a:gd name="adj1" fmla="val 2073"/>
              <a:gd name="adj2" fmla="val 25378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opinion is…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3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3"/>
          <p:cNvSpPr txBox="1"/>
          <p:nvPr/>
        </p:nvSpPr>
        <p:spPr>
          <a:xfrm>
            <a:off x="703262" y="260350"/>
            <a:ext cx="7735800" cy="8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n-US" sz="48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Relaxation activities </a:t>
            </a:r>
            <a:endParaRPr lang="en-US" sz="4800" dirty="0"/>
          </a:p>
        </p:txBody>
      </p:sp>
      <p:pic>
        <p:nvPicPr>
          <p:cNvPr id="292" name="Google Shape;29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8383" y="2339893"/>
            <a:ext cx="4536600" cy="3402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293" name="Google Shape;293;p33"/>
          <p:cNvSpPr/>
          <p:nvPr/>
        </p:nvSpPr>
        <p:spPr>
          <a:xfrm>
            <a:off x="5501916" y="2287438"/>
            <a:ext cx="1908300" cy="798600"/>
          </a:xfrm>
          <a:prstGeom prst="cloudCallout">
            <a:avLst>
              <a:gd name="adj1" fmla="val 8582"/>
              <a:gd name="adj2" fmla="val 33181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When´s lunch?!</a:t>
            </a:r>
            <a:endParaRPr dirty="0"/>
          </a:p>
        </p:txBody>
      </p:sp>
      <p:sp>
        <p:nvSpPr>
          <p:cNvPr id="294" name="Google Shape;294;p33"/>
          <p:cNvSpPr/>
          <p:nvPr/>
        </p:nvSpPr>
        <p:spPr>
          <a:xfrm>
            <a:off x="799590" y="2261558"/>
            <a:ext cx="2340000" cy="965100"/>
          </a:xfrm>
          <a:prstGeom prst="cloudCallout">
            <a:avLst>
              <a:gd name="adj1" fmla="val 9638"/>
              <a:gd name="adj2" fmla="val 26886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400"/>
            </a:pPr>
            <a:r>
              <a:rPr lang="en-GB" dirty="0"/>
              <a:t>I'm sleepy, but I shouldn't sleep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4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 txBox="1"/>
          <p:nvPr/>
        </p:nvSpPr>
        <p:spPr>
          <a:xfrm>
            <a:off x="703262" y="260350"/>
            <a:ext cx="7735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C00000"/>
              </a:buClr>
              <a:buSzPts val="4800"/>
            </a:pPr>
            <a:r>
              <a:rPr lang="en-US" sz="48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Relaxation activities </a:t>
            </a:r>
            <a:endParaRPr lang="en-US" sz="4800" dirty="0"/>
          </a:p>
        </p:txBody>
      </p:sp>
      <p:pic>
        <p:nvPicPr>
          <p:cNvPr id="303" name="Google Shape;30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1304" y="3453045"/>
            <a:ext cx="4385100" cy="32889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305" name="Google Shape;305;p34"/>
          <p:cNvSpPr/>
          <p:nvPr/>
        </p:nvSpPr>
        <p:spPr>
          <a:xfrm>
            <a:off x="7115502" y="3429000"/>
            <a:ext cx="1749129" cy="949437"/>
          </a:xfrm>
          <a:prstGeom prst="cloudCallout">
            <a:avLst>
              <a:gd name="adj1" fmla="val 13065"/>
              <a:gd name="adj2" fmla="val 36490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Sleeping is my favorite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8" name="Google Shape;313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456184"/>
            <a:ext cx="4320600" cy="3240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9" name="Google Shape;315;p35"/>
          <p:cNvSpPr/>
          <p:nvPr/>
        </p:nvSpPr>
        <p:spPr>
          <a:xfrm>
            <a:off x="2515489" y="1018546"/>
            <a:ext cx="1871700" cy="660300"/>
          </a:xfrm>
          <a:prstGeom prst="cloudCallout">
            <a:avLst>
              <a:gd name="adj1" fmla="val 9062"/>
              <a:gd name="adj2" fmla="val 31509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dirty="0">
                <a:solidFill>
                  <a:srgbClr val="222222"/>
                </a:solidFill>
                <a:latin typeface="inherit"/>
              </a:rPr>
              <a:t>Oops I can't breathe</a:t>
            </a:r>
            <a:r>
              <a:rPr lang="en-US" altLang="en-US" sz="200" dirty="0">
                <a:solidFill>
                  <a:schemeClr val="tx1"/>
                </a:solidFill>
              </a:rPr>
              <a:t> </a:t>
            </a: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4000">
    <p:spli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6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6"/>
          <p:cNvSpPr txBox="1"/>
          <p:nvPr/>
        </p:nvSpPr>
        <p:spPr>
          <a:xfrm>
            <a:off x="1452508" y="1604689"/>
            <a:ext cx="6405600" cy="2862282"/>
          </a:xfrm>
          <a:prstGeom prst="rect">
            <a:avLst/>
          </a:prstGeom>
          <a:noFill/>
          <a:ln>
            <a:noFill/>
          </a:ln>
          <a:effectLst>
            <a:outerShdw blurRad="63500" dist="38100" dir="2700000">
              <a:srgbClr val="000000">
                <a:alpha val="3961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9600"/>
            </a:pPr>
            <a:r>
              <a:rPr lang="es-BO" sz="6000" dirty="0">
                <a:solidFill>
                  <a:srgbClr val="FF0000"/>
                </a:solidFill>
              </a:rPr>
              <a:t>St. Lucy and St. Sebastian. THANK YOU!!</a:t>
            </a:r>
            <a:endParaRPr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4000">
    <p:spli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8414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68" y="980728"/>
            <a:ext cx="2664300" cy="3552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109" name="Google Shape;109;p15"/>
          <p:cNvSpPr/>
          <p:nvPr/>
        </p:nvSpPr>
        <p:spPr>
          <a:xfrm>
            <a:off x="1547812" y="333375"/>
            <a:ext cx="2448000" cy="935100"/>
          </a:xfrm>
          <a:prstGeom prst="cloudCallout">
            <a:avLst>
              <a:gd name="adj1" fmla="val 5200"/>
              <a:gd name="adj2" fmla="val 29735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Ufff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I am finally done with my chore…….</a:t>
            </a:r>
            <a:endParaRPr dirty="0"/>
          </a:p>
        </p:txBody>
      </p:sp>
      <p:pic>
        <p:nvPicPr>
          <p:cNvPr id="110" name="Google Shape;11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47864" y="2661489"/>
            <a:ext cx="5015400" cy="3761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111" name="Google Shape;111;p15"/>
          <p:cNvSpPr/>
          <p:nvPr/>
        </p:nvSpPr>
        <p:spPr>
          <a:xfrm>
            <a:off x="6058978" y="4575175"/>
            <a:ext cx="1356806" cy="655193"/>
          </a:xfrm>
          <a:prstGeom prst="cloudCallout">
            <a:avLst>
              <a:gd name="adj1" fmla="val 6646"/>
              <a:gd name="adj2" fmla="val 32018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GB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endParaRPr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1891" y="4678680"/>
            <a:ext cx="354012" cy="2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/>
          <p:nvPr/>
        </p:nvSpPr>
        <p:spPr>
          <a:xfrm>
            <a:off x="3492500" y="1049337"/>
            <a:ext cx="5543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n-US" sz="4800" b="0" i="0" u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the </a:t>
            </a:r>
            <a:r>
              <a:rPr lang="es-ES" sz="4800" b="0" i="0" u="none" dirty="0" err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Classroom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4000">
    <p:spli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6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0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764704"/>
            <a:ext cx="4284000" cy="32130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5391" y="3573016"/>
            <a:ext cx="3936300" cy="2952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121" name="Google Shape;121;p16"/>
          <p:cNvSpPr txBox="1"/>
          <p:nvPr/>
        </p:nvSpPr>
        <p:spPr>
          <a:xfrm>
            <a:off x="4698572" y="212918"/>
            <a:ext cx="44655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n-US" sz="4800" dirty="0">
                <a:solidFill>
                  <a:srgbClr val="FF0000"/>
                </a:solidFill>
              </a:rPr>
              <a:t>Isolation Room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5364162" y="2970212"/>
            <a:ext cx="1800300" cy="1008000"/>
          </a:xfrm>
          <a:prstGeom prst="cloudCallout">
            <a:avLst>
              <a:gd name="adj1" fmla="val 5635"/>
              <a:gd name="adj2" fmla="val 26675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 I just stay here?</a:t>
            </a:r>
            <a:endParaRPr dirty="0"/>
          </a:p>
        </p:txBody>
      </p:sp>
      <p:sp>
        <p:nvSpPr>
          <p:cNvPr id="123" name="Google Shape;123;p16"/>
          <p:cNvSpPr/>
          <p:nvPr/>
        </p:nvSpPr>
        <p:spPr>
          <a:xfrm>
            <a:off x="539552" y="162286"/>
            <a:ext cx="2708974" cy="1329629"/>
          </a:xfrm>
          <a:prstGeom prst="cloudCallout">
            <a:avLst>
              <a:gd name="adj1" fmla="val 5888"/>
              <a:gd name="adj2" fmla="val 27862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lang="en-US" sz="18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No-one is allowed to leave the house.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lang="en-US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7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0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/>
          <p:nvPr/>
        </p:nvSpPr>
        <p:spPr>
          <a:xfrm>
            <a:off x="0" y="33337"/>
            <a:ext cx="9144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omic Sans MS"/>
              <a:buNone/>
            </a:pPr>
            <a:r>
              <a:rPr lang="en-US" sz="4400" b="0" i="0" u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we learned about the Virus.</a:t>
            </a:r>
            <a:endParaRPr sz="4400" dirty="0"/>
          </a:p>
        </p:txBody>
      </p:sp>
      <p:pic>
        <p:nvPicPr>
          <p:cNvPr id="130" name="Google Shape;13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115" y="1276708"/>
            <a:ext cx="3922576" cy="2800451"/>
          </a:xfrm>
          <a:prstGeom prst="snip2DiagRect">
            <a:avLst>
              <a:gd name="adj1" fmla="val 18525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45567" y="3958175"/>
            <a:ext cx="4300800" cy="2419200"/>
          </a:xfrm>
          <a:prstGeom prst="snip2DiagRect">
            <a:avLst>
              <a:gd name="adj1" fmla="val 10341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</p:spTree>
  </p:cSld>
  <p:clrMapOvr>
    <a:masterClrMapping/>
  </p:clrMapOvr>
  <p:transition spd="med" advClick="0" advTm="5000">
    <p:spli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8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126" y="387259"/>
            <a:ext cx="4320600" cy="3240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140" name="Google Shape;140;p18"/>
          <p:cNvSpPr/>
          <p:nvPr/>
        </p:nvSpPr>
        <p:spPr>
          <a:xfrm>
            <a:off x="1985962" y="1570037"/>
            <a:ext cx="2087700" cy="817500"/>
          </a:xfrm>
          <a:prstGeom prst="wedgeEllipseCallout">
            <a:avLst>
              <a:gd name="adj1" fmla="val 6300"/>
              <a:gd name="adj2" fmla="val 24300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hope you are learning how to wash  your hands</a:t>
            </a:r>
            <a:r>
              <a:rPr lang="en-US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!!!!!</a:t>
            </a:r>
            <a:endParaRPr dirty="0"/>
          </a:p>
        </p:txBody>
      </p:sp>
      <p:pic>
        <p:nvPicPr>
          <p:cNvPr id="141" name="Google Shape;14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1400" y="3224739"/>
            <a:ext cx="4512600" cy="3384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142" name="Google Shape;142;p18"/>
          <p:cNvSpPr/>
          <p:nvPr/>
        </p:nvSpPr>
        <p:spPr>
          <a:xfrm>
            <a:off x="7181850" y="2949575"/>
            <a:ext cx="1928800" cy="1225383"/>
          </a:xfrm>
          <a:prstGeom prst="cloudCallout">
            <a:avLst>
              <a:gd name="adj1" fmla="val 3973"/>
              <a:gd name="adj2" fmla="val 35219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Let’s wash our hands. Corona is around. 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9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22125"/>
            <a:ext cx="91455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513" y="566700"/>
            <a:ext cx="3816300" cy="2862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150" name="Google Shape;15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11813" y="3396224"/>
            <a:ext cx="4464600" cy="3348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151" name="Google Shape;151;p19"/>
          <p:cNvSpPr/>
          <p:nvPr/>
        </p:nvSpPr>
        <p:spPr>
          <a:xfrm>
            <a:off x="-362608" y="135165"/>
            <a:ext cx="1669983" cy="863070"/>
          </a:xfrm>
          <a:prstGeom prst="cloudCallout">
            <a:avLst>
              <a:gd name="adj1" fmla="val 7464"/>
              <a:gd name="adj2" fmla="val 30604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400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It's better if I paint quietly</a:t>
            </a:r>
            <a:endParaRPr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" name="Google Shape;152;p19"/>
          <p:cNvSpPr/>
          <p:nvPr/>
        </p:nvSpPr>
        <p:spPr>
          <a:xfrm>
            <a:off x="6243637" y="2790825"/>
            <a:ext cx="1657200" cy="660300"/>
          </a:xfrm>
          <a:prstGeom prst="cloudCallout">
            <a:avLst>
              <a:gd name="adj1" fmla="val 7464"/>
              <a:gd name="adj2" fmla="val 30604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Great job kids!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1952836"/>
            <a:ext cx="3936300" cy="2952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160" name="Google Shape;160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0034" y="3418931"/>
            <a:ext cx="4320600" cy="3240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161" name="Google Shape;161;p20"/>
          <p:cNvSpPr/>
          <p:nvPr/>
        </p:nvSpPr>
        <p:spPr>
          <a:xfrm>
            <a:off x="2738706" y="1624820"/>
            <a:ext cx="2461642" cy="927736"/>
          </a:xfrm>
          <a:prstGeom prst="cloudCallout">
            <a:avLst>
              <a:gd name="adj1" fmla="val -3830"/>
              <a:gd name="adj2" fmla="val 24737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am so handsome!!!!! </a:t>
            </a:r>
            <a:endParaRPr dirty="0"/>
          </a:p>
        </p:txBody>
      </p:sp>
      <p:sp>
        <p:nvSpPr>
          <p:cNvPr id="162" name="Google Shape;162;p20"/>
          <p:cNvSpPr/>
          <p:nvPr/>
        </p:nvSpPr>
        <p:spPr>
          <a:xfrm>
            <a:off x="5217034" y="2903656"/>
            <a:ext cx="2574862" cy="893001"/>
          </a:xfrm>
          <a:prstGeom prst="cloudCallout">
            <a:avLst>
              <a:gd name="adj1" fmla="val 11235"/>
              <a:gd name="adj2" fmla="val 40049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you like our smiles?</a:t>
            </a:r>
            <a:endParaRPr dirty="0"/>
          </a:p>
        </p:txBody>
      </p:sp>
      <p:sp>
        <p:nvSpPr>
          <p:cNvPr id="8" name="7 Rectángulo"/>
          <p:cNvSpPr/>
          <p:nvPr/>
        </p:nvSpPr>
        <p:spPr>
          <a:xfrm>
            <a:off x="155864" y="196209"/>
            <a:ext cx="89283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00000"/>
              </a:buClr>
              <a:buSzPts val="4800"/>
            </a:pPr>
            <a:r>
              <a:rPr lang="en-US" sz="4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Learning to present the spread      of the virus</a:t>
            </a:r>
            <a:endParaRPr lang="en-US" sz="4000" dirty="0"/>
          </a:p>
        </p:txBody>
      </p:sp>
    </p:spTree>
  </p:cSld>
  <p:clrMapOvr>
    <a:masterClrMapping/>
  </p:clrMapOvr>
  <p:transition spd="med" advClick="0" advTm="4000">
    <p:spli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1"/>
          <p:cNvPicPr preferRelativeResize="0"/>
          <p:nvPr/>
        </p:nvPicPr>
        <p:blipFill rotWithShape="1">
          <a:blip r:embed="rId3">
            <a:alphaModFix/>
          </a:blip>
          <a:srcRect t="3157"/>
          <a:stretch/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/>
          <p:nvPr/>
        </p:nvSpPr>
        <p:spPr>
          <a:xfrm>
            <a:off x="690742" y="232044"/>
            <a:ext cx="756473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omic Sans MS"/>
              <a:buNone/>
            </a:pPr>
            <a:r>
              <a:rPr lang="es-BO" sz="4800" b="0" i="0" u="none" dirty="0" err="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</a:t>
            </a:r>
            <a:r>
              <a:rPr lang="es-BO" sz="4800" b="0" i="0" u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</a:t>
            </a:r>
            <a:r>
              <a:rPr lang="es-BO" sz="4800" b="0" i="0" u="none" dirty="0" err="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pandemic</a:t>
            </a:r>
            <a:r>
              <a:rPr lang="es-BO" sz="4800" b="0" i="0" u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times</a:t>
            </a:r>
            <a:endParaRPr/>
          </a:p>
        </p:txBody>
      </p:sp>
      <p:pic>
        <p:nvPicPr>
          <p:cNvPr id="169" name="Google Shape;16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1779505"/>
            <a:ext cx="4104600" cy="3078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pic>
        <p:nvPicPr>
          <p:cNvPr id="170" name="Google Shape;17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5976" y="3429000"/>
            <a:ext cx="4320600" cy="3240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10"/>
              </a:srgbClr>
            </a:outerShdw>
          </a:effectLst>
        </p:spPr>
      </p:pic>
      <p:sp>
        <p:nvSpPr>
          <p:cNvPr id="171" name="Google Shape;171;p21"/>
          <p:cNvSpPr/>
          <p:nvPr/>
        </p:nvSpPr>
        <p:spPr>
          <a:xfrm>
            <a:off x="1440270" y="1659897"/>
            <a:ext cx="2048888" cy="806400"/>
          </a:xfrm>
          <a:prstGeom prst="cloudCallout">
            <a:avLst>
              <a:gd name="adj1" fmla="val 6300"/>
              <a:gd name="adj2" fmla="val 24300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Staying at home is so much fun</a:t>
            </a:r>
            <a:endParaRPr dirty="0"/>
          </a:p>
        </p:txBody>
      </p:sp>
      <p:sp>
        <p:nvSpPr>
          <p:cNvPr id="172" name="Google Shape;172;p21"/>
          <p:cNvSpPr/>
          <p:nvPr/>
        </p:nvSpPr>
        <p:spPr>
          <a:xfrm>
            <a:off x="4093412" y="2466297"/>
            <a:ext cx="3024759" cy="1260831"/>
          </a:xfrm>
          <a:prstGeom prst="cloudCallout">
            <a:avLst>
              <a:gd name="adj1" fmla="val 7922"/>
              <a:gd name="adj2" fmla="val 28456"/>
            </a:avLst>
          </a:prstGeom>
          <a:solidFill>
            <a:schemeClr val="lt1"/>
          </a:solidFill>
          <a:ln w="25400" cap="flat" cmpd="sng">
            <a:solidFill>
              <a:srgbClr val="F796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don’t understand what she is saying…I am going to say yes anyway. </a:t>
            </a:r>
            <a:endParaRPr dirty="0"/>
          </a:p>
        </p:txBody>
      </p:sp>
    </p:spTree>
  </p:cSld>
  <p:clrMapOvr>
    <a:masterClrMapping/>
  </p:clrMapOvr>
  <p:transition spd="med" advClick="0" advTm="4000">
    <p:split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345</Words>
  <Application>Microsoft Macintosh PowerPoint</Application>
  <PresentationFormat>Presentación en pantalla (4:3)</PresentationFormat>
  <Paragraphs>71</Paragraphs>
  <Slides>23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Montserrat Madrid Lorés</dc:creator>
  <cp:lastModifiedBy>Montserrat Madrid Lorés</cp:lastModifiedBy>
  <cp:revision>25</cp:revision>
  <dcterms:modified xsi:type="dcterms:W3CDTF">2020-11-20T20:57:26Z</dcterms:modified>
</cp:coreProperties>
</file>